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B7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kahashi michiko" userId="4ad49d451bb5bece" providerId="LiveId" clId="{30977B87-BB78-4868-8CF7-812D45D846FE}"/>
    <pc:docChg chg="custSel delSld modSld">
      <pc:chgData name="takahashi michiko" userId="4ad49d451bb5bece" providerId="LiveId" clId="{30977B87-BB78-4868-8CF7-812D45D846FE}" dt="2022-07-26T00:36:44.786" v="1841" actId="404"/>
      <pc:docMkLst>
        <pc:docMk/>
      </pc:docMkLst>
      <pc:sldChg chg="del">
        <pc:chgData name="takahashi michiko" userId="4ad49d451bb5bece" providerId="LiveId" clId="{30977B87-BB78-4868-8CF7-812D45D846FE}" dt="2022-07-26T00:01:55.296" v="1784" actId="2696"/>
        <pc:sldMkLst>
          <pc:docMk/>
          <pc:sldMk cId="2368547572" sldId="256"/>
        </pc:sldMkLst>
      </pc:sldChg>
      <pc:sldChg chg="addSp delSp modSp mod">
        <pc:chgData name="takahashi michiko" userId="4ad49d451bb5bece" providerId="LiveId" clId="{30977B87-BB78-4868-8CF7-812D45D846FE}" dt="2022-07-26T00:36:44.786" v="1841" actId="404"/>
        <pc:sldMkLst>
          <pc:docMk/>
          <pc:sldMk cId="3814779506" sldId="257"/>
        </pc:sldMkLst>
        <pc:spChg chg="mod">
          <ac:chgData name="takahashi michiko" userId="4ad49d451bb5bece" providerId="LiveId" clId="{30977B87-BB78-4868-8CF7-812D45D846FE}" dt="2022-07-25T23:36:18.503" v="1772" actId="1036"/>
          <ac:spMkLst>
            <pc:docMk/>
            <pc:sldMk cId="3814779506" sldId="257"/>
            <ac:spMk id="6" creationId="{3F943118-ED7F-8C1D-4860-8409300ACFDC}"/>
          </ac:spMkLst>
        </pc:spChg>
        <pc:spChg chg="mod">
          <ac:chgData name="takahashi michiko" userId="4ad49d451bb5bece" providerId="LiveId" clId="{30977B87-BB78-4868-8CF7-812D45D846FE}" dt="2022-07-25T23:35:59.504" v="1764" actId="1035"/>
          <ac:spMkLst>
            <pc:docMk/>
            <pc:sldMk cId="3814779506" sldId="257"/>
            <ac:spMk id="17" creationId="{70E1D542-6E04-4E84-E442-A091244B0B31}"/>
          </ac:spMkLst>
        </pc:spChg>
        <pc:spChg chg="mod">
          <ac:chgData name="takahashi michiko" userId="4ad49d451bb5bece" providerId="LiveId" clId="{30977B87-BB78-4868-8CF7-812D45D846FE}" dt="2022-07-25T23:35:44.201" v="1761" actId="1036"/>
          <ac:spMkLst>
            <pc:docMk/>
            <pc:sldMk cId="3814779506" sldId="257"/>
            <ac:spMk id="19" creationId="{E8CE74DF-D465-23ED-B4D1-E55732C00602}"/>
          </ac:spMkLst>
        </pc:spChg>
        <pc:spChg chg="mod">
          <ac:chgData name="takahashi michiko" userId="4ad49d451bb5bece" providerId="LiveId" clId="{30977B87-BB78-4868-8CF7-812D45D846FE}" dt="2022-07-25T23:32:12.993" v="1582" actId="404"/>
          <ac:spMkLst>
            <pc:docMk/>
            <pc:sldMk cId="3814779506" sldId="257"/>
            <ac:spMk id="38" creationId="{1226A247-A695-7480-8E02-426DE3C5CFE0}"/>
          </ac:spMkLst>
        </pc:spChg>
        <pc:spChg chg="add mod">
          <ac:chgData name="takahashi michiko" userId="4ad49d451bb5bece" providerId="LiveId" clId="{30977B87-BB78-4868-8CF7-812D45D846FE}" dt="2022-07-25T23:29:51.432" v="1559" actId="1076"/>
          <ac:spMkLst>
            <pc:docMk/>
            <pc:sldMk cId="3814779506" sldId="257"/>
            <ac:spMk id="39" creationId="{0B1D6A4D-582E-17B8-12C7-07F6EA6EAA4D}"/>
          </ac:spMkLst>
        </pc:spChg>
        <pc:spChg chg="add del mod">
          <ac:chgData name="takahashi michiko" userId="4ad49d451bb5bece" providerId="LiveId" clId="{30977B87-BB78-4868-8CF7-812D45D846FE}" dt="2022-07-25T23:23:21.369" v="807" actId="478"/>
          <ac:spMkLst>
            <pc:docMk/>
            <pc:sldMk cId="3814779506" sldId="257"/>
            <ac:spMk id="41" creationId="{1777735F-DA4E-F311-A6E6-CDB46061FA40}"/>
          </ac:spMkLst>
        </pc:spChg>
        <pc:spChg chg="add mod">
          <ac:chgData name="takahashi michiko" userId="4ad49d451bb5bece" providerId="LiveId" clId="{30977B87-BB78-4868-8CF7-812D45D846FE}" dt="2022-07-26T00:36:44.786" v="1841" actId="404"/>
          <ac:spMkLst>
            <pc:docMk/>
            <pc:sldMk cId="3814779506" sldId="257"/>
            <ac:spMk id="42" creationId="{4FD545C0-1B9D-FBB7-D5AF-DFDE95E8381D}"/>
          </ac:spMkLst>
        </pc:spChg>
        <pc:spChg chg="add mod">
          <ac:chgData name="takahashi michiko" userId="4ad49d451bb5bece" providerId="LiveId" clId="{30977B87-BB78-4868-8CF7-812D45D846FE}" dt="2022-07-26T00:01:45.712" v="1783" actId="1076"/>
          <ac:spMkLst>
            <pc:docMk/>
            <pc:sldMk cId="3814779506" sldId="257"/>
            <ac:spMk id="55" creationId="{C4BE3936-D6D9-0D14-9039-418C49E6022D}"/>
          </ac:spMkLst>
        </pc:spChg>
        <pc:spChg chg="add mod">
          <ac:chgData name="takahashi michiko" userId="4ad49d451bb5bece" providerId="LiveId" clId="{30977B87-BB78-4868-8CF7-812D45D846FE}" dt="2022-07-25T23:35:27.957" v="1707" actId="1076"/>
          <ac:spMkLst>
            <pc:docMk/>
            <pc:sldMk cId="3814779506" sldId="257"/>
            <ac:spMk id="56" creationId="{B3E6EDC4-4130-4BA0-F3D1-F07B39F8BD9B}"/>
          </ac:spMkLst>
        </pc:spChg>
        <pc:picChg chg="mod">
          <ac:chgData name="takahashi michiko" userId="4ad49d451bb5bece" providerId="LiveId" clId="{30977B87-BB78-4868-8CF7-812D45D846FE}" dt="2022-07-25T23:36:18.503" v="1772" actId="1036"/>
          <ac:picMkLst>
            <pc:docMk/>
            <pc:sldMk cId="3814779506" sldId="257"/>
            <ac:picMk id="5" creationId="{C7F701E3-35D3-0704-2EDC-84410AD9796F}"/>
          </ac:picMkLst>
        </pc:picChg>
        <pc:picChg chg="add mod">
          <ac:chgData name="takahashi michiko" userId="4ad49d451bb5bece" providerId="LiveId" clId="{30977B87-BB78-4868-8CF7-812D45D846FE}" dt="2022-07-25T23:29:51.432" v="1559" actId="1076"/>
          <ac:picMkLst>
            <pc:docMk/>
            <pc:sldMk cId="3814779506" sldId="257"/>
            <ac:picMk id="40" creationId="{99155504-683B-3E01-CA09-CD368CBB4A1D}"/>
          </ac:picMkLst>
        </pc:picChg>
        <pc:picChg chg="add del mod">
          <ac:chgData name="takahashi michiko" userId="4ad49d451bb5bece" providerId="LiveId" clId="{30977B87-BB78-4868-8CF7-812D45D846FE}" dt="2022-07-25T23:31:12.115" v="1564" actId="478"/>
          <ac:picMkLst>
            <pc:docMk/>
            <pc:sldMk cId="3814779506" sldId="257"/>
            <ac:picMk id="44" creationId="{538B3FE5-B73F-A7C0-BC66-90525E173BBA}"/>
          </ac:picMkLst>
        </pc:picChg>
        <pc:picChg chg="add del mod">
          <ac:chgData name="takahashi michiko" userId="4ad49d451bb5bece" providerId="LiveId" clId="{30977B87-BB78-4868-8CF7-812D45D846FE}" dt="2022-07-25T23:31:30.358" v="1566"/>
          <ac:picMkLst>
            <pc:docMk/>
            <pc:sldMk cId="3814779506" sldId="257"/>
            <ac:picMk id="46" creationId="{68A2065E-43BE-85A1-C394-1614AD6D61BA}"/>
          </ac:picMkLst>
        </pc:picChg>
        <pc:picChg chg="add del mod">
          <ac:chgData name="takahashi michiko" userId="4ad49d451bb5bece" providerId="LiveId" clId="{30977B87-BB78-4868-8CF7-812D45D846FE}" dt="2022-07-25T23:31:30.358" v="1566"/>
          <ac:picMkLst>
            <pc:docMk/>
            <pc:sldMk cId="3814779506" sldId="257"/>
            <ac:picMk id="48" creationId="{AC31EECC-6259-90A0-0932-97E3041665F4}"/>
          </ac:picMkLst>
        </pc:picChg>
        <pc:picChg chg="add del mod">
          <ac:chgData name="takahashi michiko" userId="4ad49d451bb5bece" providerId="LiveId" clId="{30977B87-BB78-4868-8CF7-812D45D846FE}" dt="2022-07-25T23:31:38.541" v="1568"/>
          <ac:picMkLst>
            <pc:docMk/>
            <pc:sldMk cId="3814779506" sldId="257"/>
            <ac:picMk id="50" creationId="{95398227-DBF7-E734-B51B-36EBFFE97EE2}"/>
          </ac:picMkLst>
        </pc:picChg>
        <pc:picChg chg="add del mod">
          <ac:chgData name="takahashi michiko" userId="4ad49d451bb5bece" providerId="LiveId" clId="{30977B87-BB78-4868-8CF7-812D45D846FE}" dt="2022-07-25T23:31:38.541" v="1568"/>
          <ac:picMkLst>
            <pc:docMk/>
            <pc:sldMk cId="3814779506" sldId="257"/>
            <ac:picMk id="52" creationId="{3B768DC9-0A0F-B0AC-700E-31C6B1980632}"/>
          </ac:picMkLst>
        </pc:picChg>
        <pc:picChg chg="add mod">
          <ac:chgData name="takahashi michiko" userId="4ad49d451bb5bece" providerId="LiveId" clId="{30977B87-BB78-4868-8CF7-812D45D846FE}" dt="2022-07-25T23:36:18.503" v="1772" actId="1036"/>
          <ac:picMkLst>
            <pc:docMk/>
            <pc:sldMk cId="3814779506" sldId="257"/>
            <ac:picMk id="54" creationId="{BB5B96DF-7BB2-7E90-BA09-29DDF4E0839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2976-AC74-415F-B3BB-F5EEDAC27A4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A6B-DD9C-44CA-9519-E5C1D9DD9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19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2976-AC74-415F-B3BB-F5EEDAC27A4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A6B-DD9C-44CA-9519-E5C1D9DD9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300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2976-AC74-415F-B3BB-F5EEDAC27A4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A6B-DD9C-44CA-9519-E5C1D9DD9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141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2976-AC74-415F-B3BB-F5EEDAC27A4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A6B-DD9C-44CA-9519-E5C1D9DD9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969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2976-AC74-415F-B3BB-F5EEDAC27A4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A6B-DD9C-44CA-9519-E5C1D9DD9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547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2976-AC74-415F-B3BB-F5EEDAC27A4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A6B-DD9C-44CA-9519-E5C1D9DD9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97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2976-AC74-415F-B3BB-F5EEDAC27A4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A6B-DD9C-44CA-9519-E5C1D9DD9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42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2976-AC74-415F-B3BB-F5EEDAC27A4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A6B-DD9C-44CA-9519-E5C1D9DD9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66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2976-AC74-415F-B3BB-F5EEDAC27A4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A6B-DD9C-44CA-9519-E5C1D9DD9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313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2976-AC74-415F-B3BB-F5EEDAC27A4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A6B-DD9C-44CA-9519-E5C1D9DD9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747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2976-AC74-415F-B3BB-F5EEDAC27A4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A6B-DD9C-44CA-9519-E5C1D9DD9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843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82976-AC74-415F-B3BB-F5EEDAC27A4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E6A6B-DD9C-44CA-9519-E5C1D9DD9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20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8C0C95D-7F74-DC5A-1F0E-FC01E9536A05}"/>
              </a:ext>
            </a:extLst>
          </p:cNvPr>
          <p:cNvSpPr/>
          <p:nvPr/>
        </p:nvSpPr>
        <p:spPr>
          <a:xfrm>
            <a:off x="0" y="8786496"/>
            <a:ext cx="6858000" cy="146308"/>
          </a:xfrm>
          <a:prstGeom prst="rect">
            <a:avLst/>
          </a:prstGeom>
          <a:solidFill>
            <a:srgbClr val="92B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7F701E3-35D3-0704-2EDC-84410AD979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26994"/>
            <a:ext cx="6858000" cy="3859132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F943118-ED7F-8C1D-4860-8409300ACFDC}"/>
              </a:ext>
            </a:extLst>
          </p:cNvPr>
          <p:cNvSpPr/>
          <p:nvPr/>
        </p:nvSpPr>
        <p:spPr>
          <a:xfrm>
            <a:off x="190500" y="2992860"/>
            <a:ext cx="6477000" cy="3416300"/>
          </a:xfrm>
          <a:prstGeom prst="rect">
            <a:avLst/>
          </a:prstGeom>
          <a:solidFill>
            <a:srgbClr val="FFFF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290A40-BCB6-9932-9CC6-FFD4D9E2D699}"/>
              </a:ext>
            </a:extLst>
          </p:cNvPr>
          <p:cNvSpPr txBox="1"/>
          <p:nvPr/>
        </p:nvSpPr>
        <p:spPr>
          <a:xfrm>
            <a:off x="0" y="541442"/>
            <a:ext cx="6845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latin typeface="+mj-lt"/>
              </a:rPr>
              <a:t>ＨＡＴＡＫＥ </a:t>
            </a:r>
            <a:r>
              <a:rPr kumimoji="1" lang="en-US" altLang="ja-JP" sz="3200" b="1" dirty="0">
                <a:latin typeface="+mj-lt"/>
              </a:rPr>
              <a:t>×</a:t>
            </a:r>
            <a:r>
              <a:rPr kumimoji="1" lang="ja-JP" altLang="en-US" sz="3200" b="1" dirty="0">
                <a:latin typeface="+mj-lt"/>
              </a:rPr>
              <a:t> ＹＯＧＡ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B96E0EF-3F9C-7CB7-427D-177322B50A98}"/>
              </a:ext>
            </a:extLst>
          </p:cNvPr>
          <p:cNvSpPr txBox="1"/>
          <p:nvPr/>
        </p:nvSpPr>
        <p:spPr>
          <a:xfrm>
            <a:off x="1062980" y="258988"/>
            <a:ext cx="162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err="1">
                <a:latin typeface="+mj-lt"/>
              </a:rPr>
              <a:t>Shonan</a:t>
            </a:r>
            <a:r>
              <a:rPr kumimoji="1" lang="en-US" altLang="ja-JP" sz="1400" b="1" dirty="0">
                <a:latin typeface="+mj-lt"/>
              </a:rPr>
              <a:t> Berry</a:t>
            </a:r>
            <a:endParaRPr kumimoji="1" lang="ja-JP" altLang="en-US" sz="1400" b="1" dirty="0">
              <a:latin typeface="+mj-lt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3BD72E5-FDCB-E440-5643-ED329159B334}"/>
              </a:ext>
            </a:extLst>
          </p:cNvPr>
          <p:cNvSpPr txBox="1"/>
          <p:nvPr/>
        </p:nvSpPr>
        <p:spPr>
          <a:xfrm>
            <a:off x="4060180" y="267321"/>
            <a:ext cx="162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atin typeface="+mj-lt"/>
              </a:rPr>
              <a:t>SANATIO</a:t>
            </a:r>
            <a:endParaRPr kumimoji="1" lang="ja-JP" altLang="en-US" sz="1400" b="1" dirty="0">
              <a:latin typeface="+mj-lt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20B9734-05B9-011D-F2B7-8FD6184950A7}"/>
              </a:ext>
            </a:extLst>
          </p:cNvPr>
          <p:cNvSpPr txBox="1"/>
          <p:nvPr/>
        </p:nvSpPr>
        <p:spPr>
          <a:xfrm>
            <a:off x="0" y="1264549"/>
            <a:ext cx="6858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accent3">
                    <a:lumMod val="50000"/>
                  </a:schemeClr>
                </a:solidFill>
              </a:rPr>
              <a:t>平塚市小鍋島にあるブルーベリー畑の</a:t>
            </a:r>
            <a:endParaRPr kumimoji="1" lang="en-US" altLang="ja-JP" sz="14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kumimoji="1" lang="en-US" altLang="ja-JP" sz="5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1600" dirty="0">
                <a:solidFill>
                  <a:schemeClr val="accent3">
                    <a:lumMod val="50000"/>
                  </a:schemeClr>
                </a:solidFill>
              </a:rPr>
              <a:t>自然の風を感じながら</a:t>
            </a:r>
            <a:endParaRPr kumimoji="1" lang="en-US" altLang="ja-JP" sz="16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kumimoji="1" lang="en-US" altLang="ja-JP" sz="5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1600" dirty="0">
                <a:solidFill>
                  <a:schemeClr val="accent3">
                    <a:lumMod val="50000"/>
                  </a:schemeClr>
                </a:solidFill>
              </a:rPr>
              <a:t>自分自身と向き合うアーユルヴェーダヨガを</a:t>
            </a:r>
            <a:endParaRPr kumimoji="1" lang="en-US" altLang="ja-JP" sz="16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kumimoji="1" lang="en-US" altLang="ja-JP" sz="5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1600" dirty="0">
                <a:solidFill>
                  <a:schemeClr val="accent3">
                    <a:lumMod val="50000"/>
                  </a:schemeClr>
                </a:solidFill>
              </a:rPr>
              <a:t>体験してみませんか？</a:t>
            </a:r>
            <a:endParaRPr kumimoji="1" lang="en-US" altLang="ja-JP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1F1545D-3D10-E7E3-F9B3-6E2095288089}"/>
              </a:ext>
            </a:extLst>
          </p:cNvPr>
          <p:cNvSpPr/>
          <p:nvPr/>
        </p:nvSpPr>
        <p:spPr>
          <a:xfrm>
            <a:off x="0" y="9156700"/>
            <a:ext cx="6858000" cy="749300"/>
          </a:xfrm>
          <a:prstGeom prst="rect">
            <a:avLst/>
          </a:prstGeom>
          <a:solidFill>
            <a:srgbClr val="92B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C14E0FB-CDD4-AE7C-BC80-6F14FE05226B}"/>
              </a:ext>
            </a:extLst>
          </p:cNvPr>
          <p:cNvSpPr txBox="1"/>
          <p:nvPr/>
        </p:nvSpPr>
        <p:spPr>
          <a:xfrm>
            <a:off x="3708400" y="8882004"/>
            <a:ext cx="279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+mj-lt"/>
              </a:rPr>
              <a:t>ご予約はこちら ▶ ▶</a:t>
            </a:r>
            <a:endParaRPr kumimoji="1" lang="en-US" altLang="ja-JP" sz="1600" b="1" dirty="0">
              <a:latin typeface="+mj-lt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7FA26C76-A3A5-5376-2E8C-05F18E9373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2780" y="8933572"/>
            <a:ext cx="854720" cy="854720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67CFF7F-DC0B-70D5-2656-A1C3EC2CF975}"/>
              </a:ext>
            </a:extLst>
          </p:cNvPr>
          <p:cNvSpPr txBox="1"/>
          <p:nvPr/>
        </p:nvSpPr>
        <p:spPr>
          <a:xfrm>
            <a:off x="190500" y="8882362"/>
            <a:ext cx="279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+mj-lt"/>
              </a:rPr>
              <a:t>お問い合わせ</a:t>
            </a:r>
            <a:endParaRPr kumimoji="1" lang="en-US" altLang="ja-JP" sz="1600" b="1" dirty="0">
              <a:latin typeface="+mj-lt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0E1D542-6E04-4E84-E442-A091244B0B31}"/>
              </a:ext>
            </a:extLst>
          </p:cNvPr>
          <p:cNvSpPr txBox="1"/>
          <p:nvPr/>
        </p:nvSpPr>
        <p:spPr>
          <a:xfrm>
            <a:off x="222250" y="9229695"/>
            <a:ext cx="279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+mj-lt"/>
              </a:rPr>
              <a:t>湘南</a:t>
            </a:r>
            <a:r>
              <a:rPr kumimoji="1" lang="en-US" altLang="ja-JP" b="1" dirty="0">
                <a:latin typeface="+mj-lt"/>
              </a:rPr>
              <a:t>Berry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8CE74DF-D465-23ED-B4D1-E55732C00602}"/>
              </a:ext>
            </a:extLst>
          </p:cNvPr>
          <p:cNvSpPr txBox="1"/>
          <p:nvPr/>
        </p:nvSpPr>
        <p:spPr>
          <a:xfrm>
            <a:off x="260350" y="9511784"/>
            <a:ext cx="3429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dirty="0"/>
              <a:t>https://shonan-berry.com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555E892-327F-69FF-1032-DFA1D1ECC121}"/>
              </a:ext>
            </a:extLst>
          </p:cNvPr>
          <p:cNvSpPr txBox="1"/>
          <p:nvPr/>
        </p:nvSpPr>
        <p:spPr>
          <a:xfrm>
            <a:off x="577873" y="6827072"/>
            <a:ext cx="292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イベントスケジュール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4472B30-69F3-1344-F5BA-F6255BF6EFAD}"/>
              </a:ext>
            </a:extLst>
          </p:cNvPr>
          <p:cNvSpPr txBox="1"/>
          <p:nvPr/>
        </p:nvSpPr>
        <p:spPr>
          <a:xfrm>
            <a:off x="393700" y="7196129"/>
            <a:ext cx="37274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2022/08/20</a:t>
            </a:r>
            <a:r>
              <a:rPr kumimoji="1" lang="ja-JP" altLang="en-US" sz="1600" dirty="0"/>
              <a:t> </a:t>
            </a:r>
            <a:r>
              <a:rPr kumimoji="1" lang="en-US" altLang="ja-JP" sz="1600" dirty="0"/>
              <a:t>Sat.</a:t>
            </a:r>
            <a:r>
              <a:rPr kumimoji="1" lang="ja-JP" altLang="en-US" sz="1600" dirty="0"/>
              <a:t>　 </a:t>
            </a:r>
            <a:r>
              <a:rPr kumimoji="1" lang="en-US" altLang="ja-JP" sz="1600" dirty="0"/>
              <a:t>8:30-10:30</a:t>
            </a:r>
          </a:p>
          <a:p>
            <a:r>
              <a:rPr kumimoji="1" lang="en-US" altLang="ja-JP" sz="1600" dirty="0"/>
              <a:t>2022/08/23 Tue.</a:t>
            </a:r>
            <a:r>
              <a:rPr kumimoji="1" lang="ja-JP" altLang="en-US" sz="1600" dirty="0"/>
              <a:t>　</a:t>
            </a:r>
            <a:r>
              <a:rPr kumimoji="1" lang="en-US" altLang="ja-JP" sz="1600" dirty="0"/>
              <a:t>8:30-10:30</a:t>
            </a:r>
          </a:p>
          <a:p>
            <a:r>
              <a:rPr kumimoji="1" lang="en-US" altLang="ja-JP" sz="1600" dirty="0"/>
              <a:t>2022/09/10 Sat.</a:t>
            </a:r>
            <a:r>
              <a:rPr kumimoji="1" lang="ja-JP" altLang="en-US" sz="1600" dirty="0"/>
              <a:t>　 </a:t>
            </a:r>
            <a:r>
              <a:rPr kumimoji="1" lang="en-US" altLang="ja-JP" sz="1600" dirty="0"/>
              <a:t>9:00-11:00</a:t>
            </a:r>
          </a:p>
          <a:p>
            <a:r>
              <a:rPr kumimoji="1" lang="en-US" altLang="ja-JP" sz="1600" dirty="0"/>
              <a:t>2022/09/20 Tue.</a:t>
            </a:r>
            <a:r>
              <a:rPr kumimoji="1" lang="ja-JP" altLang="en-US" sz="1600" dirty="0"/>
              <a:t>　</a:t>
            </a:r>
            <a:r>
              <a:rPr kumimoji="1" lang="en-US" altLang="ja-JP" sz="1600" dirty="0"/>
              <a:t>9:00-11:00</a:t>
            </a: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9B38637E-A338-C63A-E380-8BB9B05DDA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00" y="6809343"/>
            <a:ext cx="215946" cy="32578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36C1D171-A508-1944-8D73-206DA8FE7E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80690" y="15230"/>
            <a:ext cx="864610" cy="696815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8CBD79AD-D0E9-CBE1-99EF-072A63AA96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170"/>
            <a:ext cx="864610" cy="696815"/>
          </a:xfrm>
          <a:prstGeom prst="rect">
            <a:avLst/>
          </a:prstGeom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F7C57E1-9112-7C1F-AEA4-C64D0DEA71E1}"/>
              </a:ext>
            </a:extLst>
          </p:cNvPr>
          <p:cNvSpPr txBox="1"/>
          <p:nvPr/>
        </p:nvSpPr>
        <p:spPr>
          <a:xfrm>
            <a:off x="395215" y="8338889"/>
            <a:ext cx="3429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latin typeface="+mn-ea"/>
              </a:rPr>
              <a:t>各日　お一人さま　￥</a:t>
            </a:r>
            <a:r>
              <a:rPr kumimoji="1" lang="en-US" altLang="ja-JP" sz="1200" dirty="0">
                <a:latin typeface="+mn-ea"/>
              </a:rPr>
              <a:t>3,500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226A247-A695-7480-8E02-426DE3C5CFE0}"/>
              </a:ext>
            </a:extLst>
          </p:cNvPr>
          <p:cNvSpPr txBox="1"/>
          <p:nvPr/>
        </p:nvSpPr>
        <p:spPr>
          <a:xfrm>
            <a:off x="3758190" y="7206982"/>
            <a:ext cx="3232127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</a:rPr>
              <a:t>自分自身の今の状態と向き合い</a:t>
            </a:r>
            <a:endParaRPr kumimoji="1" lang="en-US" altLang="ja-JP" sz="14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</a:rPr>
              <a:t>より良い状態へと導くための</a:t>
            </a:r>
            <a:r>
              <a:rPr kumimoji="1" lang="en-US" altLang="ja-JP" sz="1400" dirty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</a:rPr>
              <a:t>時間。</a:t>
            </a:r>
            <a:endParaRPr kumimoji="1" lang="en-US" altLang="ja-JP" sz="14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</a:rPr>
              <a:t>農園ならではの特典もご用意。</a:t>
            </a:r>
            <a:endParaRPr kumimoji="1" lang="en-US" altLang="ja-JP" sz="1400" dirty="0">
              <a:solidFill>
                <a:schemeClr val="accent3">
                  <a:lumMod val="50000"/>
                </a:schemeClr>
              </a:solidFill>
            </a:endParaRPr>
          </a:p>
          <a:p>
            <a:endParaRPr kumimoji="1" lang="en-US" altLang="ja-JP" sz="5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</a:rPr>
              <a:t>四季折々のブルーベリー畑も</a:t>
            </a:r>
            <a:endParaRPr kumimoji="1" lang="en-US" altLang="ja-JP" sz="14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</a:rPr>
              <a:t>ぜひお楽しみください。</a:t>
            </a:r>
            <a:endParaRPr kumimoji="1" lang="en-US" altLang="ja-JP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B1D6A4D-582E-17B8-12C7-07F6EA6EAA4D}"/>
              </a:ext>
            </a:extLst>
          </p:cNvPr>
          <p:cNvSpPr txBox="1"/>
          <p:nvPr/>
        </p:nvSpPr>
        <p:spPr>
          <a:xfrm>
            <a:off x="4008388" y="6827072"/>
            <a:ext cx="292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どんなイベント？</a:t>
            </a:r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99155504-683B-3E01-CA09-CD368CBB4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215" y="6809343"/>
            <a:ext cx="215946" cy="325780"/>
          </a:xfrm>
          <a:prstGeom prst="rect">
            <a:avLst/>
          </a:prstGeom>
        </p:spPr>
      </p:pic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4FD545C0-1B9D-FBB7-D5AF-DFDE95E8381D}"/>
              </a:ext>
            </a:extLst>
          </p:cNvPr>
          <p:cNvSpPr txBox="1"/>
          <p:nvPr/>
        </p:nvSpPr>
        <p:spPr>
          <a:xfrm>
            <a:off x="190500" y="3131887"/>
            <a:ext cx="323212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accent3">
                    <a:lumMod val="50000"/>
                  </a:schemeClr>
                </a:solidFill>
              </a:rPr>
              <a:t>＊湘南</a:t>
            </a:r>
            <a:r>
              <a:rPr kumimoji="1" lang="en-US" altLang="ja-JP" sz="1100" dirty="0">
                <a:solidFill>
                  <a:schemeClr val="accent3">
                    <a:lumMod val="50000"/>
                  </a:schemeClr>
                </a:solidFill>
              </a:rPr>
              <a:t>Berry</a:t>
            </a:r>
            <a:r>
              <a:rPr kumimoji="1" lang="ja-JP" altLang="en-US" sz="1100" dirty="0">
                <a:solidFill>
                  <a:schemeClr val="accent3">
                    <a:lumMod val="50000"/>
                  </a:schemeClr>
                </a:solidFill>
              </a:rPr>
              <a:t>（写真：左）</a:t>
            </a:r>
            <a:endParaRPr kumimoji="1" lang="en-US" altLang="ja-JP" sz="11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kumimoji="1" lang="ja-JP" altLang="en-US" sz="1100" dirty="0">
                <a:solidFill>
                  <a:schemeClr val="accent3">
                    <a:lumMod val="50000"/>
                  </a:schemeClr>
                </a:solidFill>
              </a:rPr>
              <a:t>農薬・化学肥料に頼らない有機栽培の</a:t>
            </a:r>
            <a:endParaRPr kumimoji="1" lang="en-US" altLang="ja-JP" sz="11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kumimoji="1" lang="ja-JP" altLang="en-US" sz="1100" dirty="0">
                <a:solidFill>
                  <a:schemeClr val="accent3">
                    <a:lumMod val="50000"/>
                  </a:schemeClr>
                </a:solidFill>
              </a:rPr>
              <a:t>ブルーベリー農園をオープン。</a:t>
            </a:r>
            <a:endParaRPr kumimoji="1" lang="en-US" altLang="ja-JP" sz="1100" dirty="0">
              <a:solidFill>
                <a:schemeClr val="accent3">
                  <a:lumMod val="50000"/>
                </a:schemeClr>
              </a:solidFill>
            </a:endParaRPr>
          </a:p>
          <a:p>
            <a:endParaRPr kumimoji="1" lang="en-US" altLang="ja-JP" sz="11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kumimoji="1" lang="ja-JP" altLang="en-US" sz="1100" dirty="0">
                <a:solidFill>
                  <a:schemeClr val="accent3">
                    <a:lumMod val="50000"/>
                  </a:schemeClr>
                </a:solidFill>
              </a:rPr>
              <a:t>＊</a:t>
            </a:r>
            <a:r>
              <a:rPr kumimoji="1" lang="en-US" altLang="ja-JP" sz="1100" dirty="0">
                <a:solidFill>
                  <a:schemeClr val="accent3">
                    <a:lumMod val="50000"/>
                  </a:schemeClr>
                </a:solidFill>
              </a:rPr>
              <a:t>SANATIO</a:t>
            </a:r>
            <a:r>
              <a:rPr kumimoji="1" lang="ja-JP" altLang="en-US" sz="1100" dirty="0">
                <a:solidFill>
                  <a:schemeClr val="accent3">
                    <a:lumMod val="50000"/>
                  </a:schemeClr>
                </a:solidFill>
              </a:rPr>
              <a:t>（写真：右）</a:t>
            </a:r>
            <a:endParaRPr kumimoji="1" lang="en-US" altLang="ja-JP" sz="11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kumimoji="1" lang="ja-JP" altLang="en-US" sz="1100" dirty="0">
                <a:solidFill>
                  <a:schemeClr val="accent3">
                    <a:lumMod val="50000"/>
                  </a:schemeClr>
                </a:solidFill>
              </a:rPr>
              <a:t>お一人お一人と向き合う時間を</a:t>
            </a:r>
            <a:endParaRPr kumimoji="1" lang="en-US" altLang="ja-JP" sz="11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kumimoji="1" lang="ja-JP" altLang="en-US" sz="1100" dirty="0">
                <a:solidFill>
                  <a:schemeClr val="accent3">
                    <a:lumMod val="50000"/>
                  </a:schemeClr>
                </a:solidFill>
              </a:rPr>
              <a:t>大切にするプライベートサロン。</a:t>
            </a:r>
            <a:endParaRPr kumimoji="1" lang="en-US" altLang="ja-JP" sz="1050" dirty="0">
              <a:solidFill>
                <a:schemeClr val="accent3">
                  <a:lumMod val="50000"/>
                </a:schemeClr>
              </a:solidFill>
            </a:endParaRPr>
          </a:p>
          <a:p>
            <a:endParaRPr kumimoji="1" lang="en-US" altLang="ja-JP" sz="4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kumimoji="1" lang="ja-JP" altLang="en-US" sz="1100" dirty="0">
                <a:solidFill>
                  <a:schemeClr val="accent3">
                    <a:lumMod val="50000"/>
                  </a:schemeClr>
                </a:solidFill>
              </a:rPr>
              <a:t>みの島みか</a:t>
            </a:r>
            <a:endParaRPr kumimoji="1" lang="en-US" altLang="ja-JP" sz="3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kumimoji="1" lang="ja-JP" altLang="en-US" sz="1100" dirty="0">
                <a:solidFill>
                  <a:schemeClr val="accent3">
                    <a:lumMod val="50000"/>
                  </a:schemeClr>
                </a:solidFill>
              </a:rPr>
              <a:t>・ヨガインストラクター</a:t>
            </a:r>
          </a:p>
          <a:p>
            <a:r>
              <a:rPr kumimoji="1" lang="ja-JP" altLang="en-US" sz="1100" dirty="0">
                <a:solidFill>
                  <a:schemeClr val="accent3">
                    <a:lumMod val="50000"/>
                  </a:schemeClr>
                </a:solidFill>
              </a:rPr>
              <a:t>・アーユルケアリスト</a:t>
            </a:r>
          </a:p>
          <a:p>
            <a:r>
              <a:rPr kumimoji="1" lang="ja-JP" altLang="en-US" sz="1100" dirty="0">
                <a:solidFill>
                  <a:schemeClr val="accent3">
                    <a:lumMod val="50000"/>
                  </a:schemeClr>
                </a:solidFill>
              </a:rPr>
              <a:t>・アロマセラピスト、講師</a:t>
            </a:r>
            <a:endParaRPr kumimoji="1" lang="en-US" altLang="ja-JP" sz="11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4" name="図 53">
            <a:extLst>
              <a:ext uri="{FF2B5EF4-FFF2-40B4-BE49-F238E27FC236}">
                <a16:creationId xmlns:a16="http://schemas.microsoft.com/office/drawing/2014/main" id="{BB5B96DF-7BB2-7E90-BA09-29DDF4E083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430" y="2634437"/>
            <a:ext cx="1790700" cy="895350"/>
          </a:xfrm>
          <a:prstGeom prst="rect">
            <a:avLst/>
          </a:prstGeom>
        </p:spPr>
      </p:pic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C4BE3936-D6D9-0D14-9039-418C49E6022D}"/>
              </a:ext>
            </a:extLst>
          </p:cNvPr>
          <p:cNvSpPr txBox="1"/>
          <p:nvPr/>
        </p:nvSpPr>
        <p:spPr>
          <a:xfrm>
            <a:off x="4942841" y="2775468"/>
            <a:ext cx="1485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写真撮影</a:t>
            </a:r>
            <a:endParaRPr kumimoji="1" lang="en-US" altLang="ja-JP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ja-JP" altLang="en-US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付き</a:t>
            </a:r>
            <a:endParaRPr kumimoji="1" lang="en-US" altLang="ja-JP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B3E6EDC4-4130-4BA0-F3D1-F07B39F8BD9B}"/>
              </a:ext>
            </a:extLst>
          </p:cNvPr>
          <p:cNvSpPr txBox="1"/>
          <p:nvPr/>
        </p:nvSpPr>
        <p:spPr>
          <a:xfrm>
            <a:off x="3824215" y="9501316"/>
            <a:ext cx="279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+mj-lt"/>
              </a:rPr>
              <a:t>共同開催者：</a:t>
            </a:r>
            <a:r>
              <a:rPr kumimoji="1" lang="en-US" altLang="ja-JP" sz="1400" b="1" dirty="0">
                <a:latin typeface="+mj-lt"/>
              </a:rPr>
              <a:t>SANATIO</a:t>
            </a:r>
          </a:p>
        </p:txBody>
      </p:sp>
    </p:spTree>
    <p:extLst>
      <p:ext uri="{BB962C8B-B14F-4D97-AF65-F5344CB8AC3E}">
        <p14:creationId xmlns:p14="http://schemas.microsoft.com/office/powerpoint/2010/main" val="3814779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1161</TotalTime>
  <Words>164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takahashi michiko</dc:creator>
  <cp:lastModifiedBy>takahashi michiko</cp:lastModifiedBy>
  <cp:revision>4</cp:revision>
  <dcterms:created xsi:type="dcterms:W3CDTF">2022-07-25T04:42:13Z</dcterms:created>
  <dcterms:modified xsi:type="dcterms:W3CDTF">2022-07-26T00:37:02Z</dcterms:modified>
</cp:coreProperties>
</file>